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5143500" type="screen16x9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BCBC"/>
    <a:srgbClr val="009037"/>
    <a:srgbClr val="FFF0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29" autoAdjust="0"/>
  </p:normalViewPr>
  <p:slideViewPr>
    <p:cSldViewPr>
      <p:cViewPr varScale="1">
        <p:scale>
          <a:sx n="171" d="100"/>
          <a:sy n="171" d="100"/>
        </p:scale>
        <p:origin x="440" y="1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97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3936" y="-84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6400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9" y="4"/>
            <a:ext cx="2946400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FFAC38-C808-4F40-9E45-C9ACA0D6E0F2}" type="datetimeFigureOut">
              <a:rPr lang="de-DE" smtClean="0"/>
              <a:t>04.02.25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673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9" y="9429673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B21CF-175F-4983-81FA-B0E966E4995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33005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8B75E5-84DC-4F34-BA68-6AB1D9DF49D3}" type="datetimeFigureOut">
              <a:rPr lang="de-DE" smtClean="0"/>
              <a:t>04.02.25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5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8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30A62-ABEE-45BD-A5E3-0D530FC2691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99645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RV Titel gel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Y:\Grafiken &amp; Logos\Giebelkreuz\RAI_Giebelkreuz_gelb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626" b="32175"/>
          <a:stretch/>
        </p:blipFill>
        <p:spPr bwMode="auto">
          <a:xfrm>
            <a:off x="5148064" y="2519723"/>
            <a:ext cx="3995936" cy="2623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8" t="1041" b="4222"/>
          <a:stretch/>
        </p:blipFill>
        <p:spPr>
          <a:xfrm>
            <a:off x="58522" y="58522"/>
            <a:ext cx="2636930" cy="502554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843808" y="461119"/>
            <a:ext cx="5902424" cy="1102519"/>
          </a:xfrm>
        </p:spPr>
        <p:txBody>
          <a:bodyPr anchor="b" anchorCtr="0"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843808" y="1563638"/>
            <a:ext cx="5216624" cy="792088"/>
          </a:xfrm>
        </p:spPr>
        <p:txBody>
          <a:bodyPr>
            <a:normAutofit/>
          </a:bodyPr>
          <a:lstStyle>
            <a:lvl1pPr marL="0" indent="0" algn="l">
              <a:buNone/>
              <a:defRPr sz="190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491880" y="4767263"/>
            <a:ext cx="2895600" cy="273844"/>
          </a:xfrm>
        </p:spPr>
        <p:txBody>
          <a:bodyPr/>
          <a:lstStyle>
            <a:lvl1pPr algn="r">
              <a:defRPr lang="de-DE" sz="12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16216" y="4299942"/>
            <a:ext cx="2133600" cy="273844"/>
          </a:xfrm>
        </p:spPr>
        <p:txBody>
          <a:bodyPr/>
          <a:lstStyle>
            <a:lvl1pPr>
              <a:defRPr lang="de-DE" sz="1200" kern="1200" smtClean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fld id="{FA0428A0-CE99-438C-89A3-55D73CF07F30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2" name="Gerade Verbindung 11"/>
          <p:cNvCxnSpPr/>
          <p:nvPr userDrawn="1"/>
        </p:nvCxnSpPr>
        <p:spPr>
          <a:xfrm>
            <a:off x="2915816" y="1563638"/>
            <a:ext cx="6228184" cy="0"/>
          </a:xfrm>
          <a:prstGeom prst="line">
            <a:avLst/>
          </a:prstGeom>
          <a:ln w="9525"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platzhalt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2843808" y="2573384"/>
            <a:ext cx="2376264" cy="489886"/>
          </a:xfrm>
        </p:spPr>
        <p:txBody>
          <a:bodyPr anchor="ctr" anchorCtr="0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Datum</a:t>
            </a:r>
          </a:p>
        </p:txBody>
      </p:sp>
      <p:pic>
        <p:nvPicPr>
          <p:cNvPr id="8" name="Grafik 7" descr="Ein Bild, das Text, Schrift, Grafiken, Logo enthält.&#10;&#10;KI-generierte Inhalte können fehlerhaft sein.">
            <a:extLst>
              <a:ext uri="{FF2B5EF4-FFF2-40B4-BE49-F238E27FC236}">
                <a16:creationId xmlns:a16="http://schemas.microsoft.com/office/drawing/2014/main" id="{93CBF89E-267C-B40E-BE4F-C4F09D04C07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86" y="174417"/>
            <a:ext cx="1954251" cy="57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08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RV Titel &amp;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51470"/>
            <a:ext cx="6611931" cy="64807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331640" y="987574"/>
            <a:ext cx="3816424" cy="374441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3" name="Inhaltsplatzhalter 3"/>
          <p:cNvSpPr>
            <a:spLocks noGrp="1"/>
          </p:cNvSpPr>
          <p:nvPr>
            <p:ph sz="half" idx="13"/>
          </p:nvPr>
        </p:nvSpPr>
        <p:spPr>
          <a:xfrm>
            <a:off x="5220072" y="987574"/>
            <a:ext cx="3816000" cy="374441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14" name="Gerade Verbindung 13"/>
          <p:cNvCxnSpPr/>
          <p:nvPr userDrawn="1"/>
        </p:nvCxnSpPr>
        <p:spPr>
          <a:xfrm>
            <a:off x="9144000" y="915566"/>
            <a:ext cx="0" cy="2304256"/>
          </a:xfrm>
          <a:prstGeom prst="line">
            <a:avLst/>
          </a:prstGeom>
          <a:ln w="9525"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 userDrawn="1"/>
        </p:nvCxnSpPr>
        <p:spPr>
          <a:xfrm>
            <a:off x="1331640" y="4803998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 userDrawn="1"/>
        </p:nvCxnSpPr>
        <p:spPr>
          <a:xfrm>
            <a:off x="1331640" y="699542"/>
            <a:ext cx="7812360" cy="0"/>
          </a:xfrm>
          <a:prstGeom prst="line">
            <a:avLst/>
          </a:prstGeom>
          <a:ln w="9525"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fik 1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0" t="1000" r="-1" b="1002"/>
          <a:stretch/>
        </p:blipFill>
        <p:spPr>
          <a:xfrm>
            <a:off x="93307" y="51469"/>
            <a:ext cx="1238333" cy="5040537"/>
          </a:xfrm>
          <a:prstGeom prst="rect">
            <a:avLst/>
          </a:prstGeom>
        </p:spPr>
      </p:pic>
      <p:cxnSp>
        <p:nvCxnSpPr>
          <p:cNvPr id="21" name="Gerade Verbindung 20"/>
          <p:cNvCxnSpPr/>
          <p:nvPr userDrawn="1"/>
        </p:nvCxnSpPr>
        <p:spPr>
          <a:xfrm>
            <a:off x="1331640" y="51470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ußzeilenplatzhalter 4">
            <a:extLst>
              <a:ext uri="{FF2B5EF4-FFF2-40B4-BE49-F238E27FC236}">
                <a16:creationId xmlns:a16="http://schemas.microsoft.com/office/drawing/2014/main" id="{1BC1B9D0-0272-4CCD-BECD-63A85BCBF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2120" y="4876006"/>
            <a:ext cx="2823592" cy="216024"/>
          </a:xfr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lang="de-DE" sz="1000" smtClean="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3" name="Foliennummernplatzhalter 5">
            <a:extLst>
              <a:ext uri="{FF2B5EF4-FFF2-40B4-BE49-F238E27FC236}">
                <a16:creationId xmlns:a16="http://schemas.microsoft.com/office/drawing/2014/main" id="{81561122-5666-4DDB-A4E5-C61D75A53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4448" y="4876006"/>
            <a:ext cx="432048" cy="216024"/>
          </a:xfrm>
          <a:noFill/>
          <a:ln>
            <a:noFill/>
          </a:ln>
        </p:spPr>
        <p:txBody>
          <a:bodyPr/>
          <a:lstStyle>
            <a:lvl1pPr algn="ctr">
              <a:defRPr sz="100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</a:lstStyle>
          <a:p>
            <a:fld id="{FA0428A0-CE99-438C-89A3-55D73CF07F30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26" name="Gerade Verbindung 17">
            <a:extLst>
              <a:ext uri="{FF2B5EF4-FFF2-40B4-BE49-F238E27FC236}">
                <a16:creationId xmlns:a16="http://schemas.microsoft.com/office/drawing/2014/main" id="{3743C7DE-F375-4A32-9A34-B71A2083C979}"/>
              </a:ext>
            </a:extLst>
          </p:cNvPr>
          <p:cNvCxnSpPr/>
          <p:nvPr userDrawn="1"/>
        </p:nvCxnSpPr>
        <p:spPr>
          <a:xfrm>
            <a:off x="8604448" y="4876006"/>
            <a:ext cx="0" cy="21600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14">
            <a:extLst>
              <a:ext uri="{FF2B5EF4-FFF2-40B4-BE49-F238E27FC236}">
                <a16:creationId xmlns:a16="http://schemas.microsoft.com/office/drawing/2014/main" id="{A21A731B-822C-41E1-898C-3A42351C3565}"/>
              </a:ext>
            </a:extLst>
          </p:cNvPr>
          <p:cNvCxnSpPr/>
          <p:nvPr userDrawn="1"/>
        </p:nvCxnSpPr>
        <p:spPr>
          <a:xfrm>
            <a:off x="9036496" y="4876006"/>
            <a:ext cx="0" cy="216024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 descr="Ein Bild, das Text, Schrift, Grafiken, Logo enthält.&#10;&#10;KI-generierte Inhalte können fehlerhaft sein.">
            <a:extLst>
              <a:ext uri="{FF2B5EF4-FFF2-40B4-BE49-F238E27FC236}">
                <a16:creationId xmlns:a16="http://schemas.microsoft.com/office/drawing/2014/main" id="{D7590920-EE67-8D7F-C7F1-DC1E8EC2037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680" y="88640"/>
            <a:ext cx="1954251" cy="57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469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RV Titel, Subtitel &amp;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51470"/>
            <a:ext cx="6610456" cy="360040"/>
          </a:xfrm>
        </p:spPr>
        <p:txBody>
          <a:bodyPr anchor="ctr"/>
          <a:lstStyle>
            <a:lvl1pPr>
              <a:defRPr sz="22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cxnSp>
        <p:nvCxnSpPr>
          <p:cNvPr id="19" name="Gerade Verbindung 18"/>
          <p:cNvCxnSpPr/>
          <p:nvPr userDrawn="1"/>
        </p:nvCxnSpPr>
        <p:spPr>
          <a:xfrm>
            <a:off x="1331640" y="771550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 userDrawn="1"/>
        </p:nvCxnSpPr>
        <p:spPr>
          <a:xfrm>
            <a:off x="1331640" y="4803998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 userDrawn="1"/>
        </p:nvCxnSpPr>
        <p:spPr>
          <a:xfrm>
            <a:off x="1331640" y="51470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31640" y="411510"/>
            <a:ext cx="6610456" cy="360040"/>
          </a:xfrm>
        </p:spPr>
        <p:txBody>
          <a:bodyPr>
            <a:no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de-DE" dirty="0" err="1"/>
              <a:t>Subtitel</a:t>
            </a:r>
            <a:r>
              <a:rPr lang="de-DE" dirty="0"/>
              <a:t> durch Klicken bearbeiten</a:t>
            </a:r>
          </a:p>
        </p:txBody>
      </p:sp>
      <p:sp>
        <p:nvSpPr>
          <p:cNvPr id="16" name="Inhaltsplatzhalter 3"/>
          <p:cNvSpPr>
            <a:spLocks noGrp="1"/>
          </p:cNvSpPr>
          <p:nvPr>
            <p:ph sz="half" idx="2"/>
          </p:nvPr>
        </p:nvSpPr>
        <p:spPr>
          <a:xfrm>
            <a:off x="1331640" y="987574"/>
            <a:ext cx="3816424" cy="374441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20" name="Inhaltsplatzhalter 3"/>
          <p:cNvSpPr>
            <a:spLocks noGrp="1"/>
          </p:cNvSpPr>
          <p:nvPr>
            <p:ph sz="half" idx="14"/>
          </p:nvPr>
        </p:nvSpPr>
        <p:spPr>
          <a:xfrm>
            <a:off x="5220072" y="987574"/>
            <a:ext cx="3816000" cy="374441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0" t="1000" r="-1" b="1002"/>
          <a:stretch/>
        </p:blipFill>
        <p:spPr>
          <a:xfrm>
            <a:off x="93307" y="51469"/>
            <a:ext cx="1238333" cy="5040537"/>
          </a:xfrm>
          <a:prstGeom prst="rect">
            <a:avLst/>
          </a:prstGeom>
        </p:spPr>
      </p:pic>
      <p:sp>
        <p:nvSpPr>
          <p:cNvPr id="24" name="Fußzeilenplatzhalter 4">
            <a:extLst>
              <a:ext uri="{FF2B5EF4-FFF2-40B4-BE49-F238E27FC236}">
                <a16:creationId xmlns:a16="http://schemas.microsoft.com/office/drawing/2014/main" id="{EC0920A7-E5AA-4BA6-9F0D-8871F9B3E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2120" y="4876006"/>
            <a:ext cx="2823592" cy="216024"/>
          </a:xfr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lang="de-DE" sz="1000" smtClean="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5" name="Foliennummernplatzhalter 5">
            <a:extLst>
              <a:ext uri="{FF2B5EF4-FFF2-40B4-BE49-F238E27FC236}">
                <a16:creationId xmlns:a16="http://schemas.microsoft.com/office/drawing/2014/main" id="{D51F1714-B7CB-48FE-ADA0-56540D34E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4448" y="4876006"/>
            <a:ext cx="432048" cy="216024"/>
          </a:xfrm>
          <a:noFill/>
          <a:ln>
            <a:noFill/>
          </a:ln>
        </p:spPr>
        <p:txBody>
          <a:bodyPr/>
          <a:lstStyle>
            <a:lvl1pPr algn="ctr">
              <a:defRPr sz="100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</a:lstStyle>
          <a:p>
            <a:fld id="{FA0428A0-CE99-438C-89A3-55D73CF07F30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26" name="Gerade Verbindung 17">
            <a:extLst>
              <a:ext uri="{FF2B5EF4-FFF2-40B4-BE49-F238E27FC236}">
                <a16:creationId xmlns:a16="http://schemas.microsoft.com/office/drawing/2014/main" id="{C788DA28-0338-4D15-ADD0-63CF9EE512A9}"/>
              </a:ext>
            </a:extLst>
          </p:cNvPr>
          <p:cNvCxnSpPr/>
          <p:nvPr userDrawn="1"/>
        </p:nvCxnSpPr>
        <p:spPr>
          <a:xfrm>
            <a:off x="8604448" y="4876006"/>
            <a:ext cx="0" cy="21600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14">
            <a:extLst>
              <a:ext uri="{FF2B5EF4-FFF2-40B4-BE49-F238E27FC236}">
                <a16:creationId xmlns:a16="http://schemas.microsoft.com/office/drawing/2014/main" id="{60B3A3FC-4876-4313-84FF-8167EF89EB84}"/>
              </a:ext>
            </a:extLst>
          </p:cNvPr>
          <p:cNvCxnSpPr/>
          <p:nvPr userDrawn="1"/>
        </p:nvCxnSpPr>
        <p:spPr>
          <a:xfrm>
            <a:off x="9036496" y="4876006"/>
            <a:ext cx="0" cy="216024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 descr="Ein Bild, das Text, Schrift, Grafiken, Logo enthält.&#10;&#10;KI-generierte Inhalte können fehlerhaft sein.">
            <a:extLst>
              <a:ext uri="{FF2B5EF4-FFF2-40B4-BE49-F238E27FC236}">
                <a16:creationId xmlns:a16="http://schemas.microsoft.com/office/drawing/2014/main" id="{50DD0498-3F2A-E44A-8237-DCC3528A83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680" y="88640"/>
            <a:ext cx="1954251" cy="57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867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RV Titel &amp; Spalten inkl. Spalt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51470"/>
            <a:ext cx="6624737" cy="64807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331640" y="1491630"/>
            <a:ext cx="3816424" cy="324036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3" name="Inhaltsplatzhalter 3"/>
          <p:cNvSpPr>
            <a:spLocks noGrp="1"/>
          </p:cNvSpPr>
          <p:nvPr>
            <p:ph sz="half" idx="13"/>
          </p:nvPr>
        </p:nvSpPr>
        <p:spPr>
          <a:xfrm>
            <a:off x="5220072" y="1491630"/>
            <a:ext cx="3816000" cy="324036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14" name="Gerade Verbindung 13"/>
          <p:cNvCxnSpPr/>
          <p:nvPr userDrawn="1"/>
        </p:nvCxnSpPr>
        <p:spPr>
          <a:xfrm>
            <a:off x="9144000" y="915566"/>
            <a:ext cx="0" cy="2304256"/>
          </a:xfrm>
          <a:prstGeom prst="line">
            <a:avLst/>
          </a:prstGeom>
          <a:ln w="9525"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 userDrawn="1"/>
        </p:nvCxnSpPr>
        <p:spPr>
          <a:xfrm>
            <a:off x="1331640" y="4803998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 userDrawn="1"/>
        </p:nvCxnSpPr>
        <p:spPr>
          <a:xfrm>
            <a:off x="1331640" y="699542"/>
            <a:ext cx="7812360" cy="0"/>
          </a:xfrm>
          <a:prstGeom prst="line">
            <a:avLst/>
          </a:prstGeom>
          <a:ln w="9525"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331640" y="987574"/>
            <a:ext cx="3816424" cy="432048"/>
          </a:xfrm>
        </p:spPr>
        <p:txBody>
          <a:bodyPr/>
          <a:lstStyle>
            <a:lvl1pPr marL="0" indent="0">
              <a:buNone/>
              <a:defRPr b="1"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de-DE" dirty="0"/>
              <a:t>Spaltentitel durch klicken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 hasCustomPrompt="1"/>
          </p:nvPr>
        </p:nvSpPr>
        <p:spPr>
          <a:xfrm>
            <a:off x="5220496" y="987622"/>
            <a:ext cx="3816000" cy="432000"/>
          </a:xfrm>
        </p:spPr>
        <p:txBody>
          <a:bodyPr/>
          <a:lstStyle>
            <a:lvl1pPr marL="0" indent="0">
              <a:buNone/>
              <a:defRPr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de-DE" dirty="0"/>
              <a:t>Spaltentitel durch klicken bearbeiten</a:t>
            </a:r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0" t="1000" r="-1" b="1002"/>
          <a:stretch/>
        </p:blipFill>
        <p:spPr>
          <a:xfrm>
            <a:off x="93307" y="51469"/>
            <a:ext cx="1238333" cy="5040537"/>
          </a:xfrm>
          <a:prstGeom prst="rect">
            <a:avLst/>
          </a:prstGeom>
        </p:spPr>
      </p:pic>
      <p:cxnSp>
        <p:nvCxnSpPr>
          <p:cNvPr id="24" name="Gerade Verbindung 23"/>
          <p:cNvCxnSpPr/>
          <p:nvPr userDrawn="1"/>
        </p:nvCxnSpPr>
        <p:spPr>
          <a:xfrm>
            <a:off x="1331640" y="51470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ußzeilenplatzhalter 4">
            <a:extLst>
              <a:ext uri="{FF2B5EF4-FFF2-40B4-BE49-F238E27FC236}">
                <a16:creationId xmlns:a16="http://schemas.microsoft.com/office/drawing/2014/main" id="{7036CCD9-49A4-424D-ACBF-74FD364E5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2120" y="4876006"/>
            <a:ext cx="2823592" cy="216024"/>
          </a:xfr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lang="de-DE" sz="1000" smtClean="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6" name="Foliennummernplatzhalter 5">
            <a:extLst>
              <a:ext uri="{FF2B5EF4-FFF2-40B4-BE49-F238E27FC236}">
                <a16:creationId xmlns:a16="http://schemas.microsoft.com/office/drawing/2014/main" id="{10AE5237-F8CB-465E-A3F7-6A18DDC14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4448" y="4876006"/>
            <a:ext cx="432048" cy="216024"/>
          </a:xfrm>
          <a:noFill/>
          <a:ln>
            <a:noFill/>
          </a:ln>
        </p:spPr>
        <p:txBody>
          <a:bodyPr/>
          <a:lstStyle>
            <a:lvl1pPr algn="ctr">
              <a:defRPr sz="100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</a:lstStyle>
          <a:p>
            <a:fld id="{FA0428A0-CE99-438C-89A3-55D73CF07F30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27" name="Gerade Verbindung 17">
            <a:extLst>
              <a:ext uri="{FF2B5EF4-FFF2-40B4-BE49-F238E27FC236}">
                <a16:creationId xmlns:a16="http://schemas.microsoft.com/office/drawing/2014/main" id="{6A8C5D7D-FB91-477F-BE5B-79C9602E8DA7}"/>
              </a:ext>
            </a:extLst>
          </p:cNvPr>
          <p:cNvCxnSpPr/>
          <p:nvPr userDrawn="1"/>
        </p:nvCxnSpPr>
        <p:spPr>
          <a:xfrm>
            <a:off x="8604448" y="4876006"/>
            <a:ext cx="0" cy="21600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14">
            <a:extLst>
              <a:ext uri="{FF2B5EF4-FFF2-40B4-BE49-F238E27FC236}">
                <a16:creationId xmlns:a16="http://schemas.microsoft.com/office/drawing/2014/main" id="{D7F6A7C0-B860-4BE6-A9F7-E5A4ACCD09CB}"/>
              </a:ext>
            </a:extLst>
          </p:cNvPr>
          <p:cNvCxnSpPr/>
          <p:nvPr userDrawn="1"/>
        </p:nvCxnSpPr>
        <p:spPr>
          <a:xfrm>
            <a:off x="9036496" y="4876006"/>
            <a:ext cx="0" cy="216024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 descr="Ein Bild, das Text, Schrift, Grafiken, Logo enthält.&#10;&#10;KI-generierte Inhalte können fehlerhaft sein.">
            <a:extLst>
              <a:ext uri="{FF2B5EF4-FFF2-40B4-BE49-F238E27FC236}">
                <a16:creationId xmlns:a16="http://schemas.microsoft.com/office/drawing/2014/main" id="{BC5F7DD1-92F2-DAB3-4B24-6B0722ED3D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680" y="88640"/>
            <a:ext cx="1954251" cy="57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034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ÖRV Titel, Subtitel &amp;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51470"/>
            <a:ext cx="6610456" cy="360040"/>
          </a:xfrm>
        </p:spPr>
        <p:txBody>
          <a:bodyPr anchor="ctr"/>
          <a:lstStyle>
            <a:lvl1pPr>
              <a:defRPr sz="22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cxnSp>
        <p:nvCxnSpPr>
          <p:cNvPr id="19" name="Gerade Verbindung 18"/>
          <p:cNvCxnSpPr/>
          <p:nvPr userDrawn="1"/>
        </p:nvCxnSpPr>
        <p:spPr>
          <a:xfrm>
            <a:off x="1331640" y="771550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 userDrawn="1"/>
        </p:nvCxnSpPr>
        <p:spPr>
          <a:xfrm>
            <a:off x="1331640" y="4803998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 userDrawn="1"/>
        </p:nvCxnSpPr>
        <p:spPr>
          <a:xfrm>
            <a:off x="1331640" y="51470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31640" y="411510"/>
            <a:ext cx="6610456" cy="360040"/>
          </a:xfrm>
        </p:spPr>
        <p:txBody>
          <a:bodyPr>
            <a:no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de-DE" dirty="0" err="1"/>
              <a:t>Subtitel</a:t>
            </a:r>
            <a:r>
              <a:rPr lang="de-DE" dirty="0"/>
              <a:t> durch Klicken bearbeiten</a:t>
            </a:r>
          </a:p>
        </p:txBody>
      </p:sp>
      <p:sp>
        <p:nvSpPr>
          <p:cNvPr id="22" name="Inhaltsplatzhalter 3"/>
          <p:cNvSpPr>
            <a:spLocks noGrp="1"/>
          </p:cNvSpPr>
          <p:nvPr>
            <p:ph sz="half" idx="2"/>
          </p:nvPr>
        </p:nvSpPr>
        <p:spPr>
          <a:xfrm>
            <a:off x="1331640" y="1491630"/>
            <a:ext cx="3816424" cy="324036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23" name="Inhaltsplatzhalter 3"/>
          <p:cNvSpPr>
            <a:spLocks noGrp="1"/>
          </p:cNvSpPr>
          <p:nvPr>
            <p:ph sz="half" idx="14"/>
          </p:nvPr>
        </p:nvSpPr>
        <p:spPr>
          <a:xfrm>
            <a:off x="5220072" y="1491630"/>
            <a:ext cx="3816000" cy="324036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24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1331640" y="987574"/>
            <a:ext cx="3816424" cy="432048"/>
          </a:xfrm>
        </p:spPr>
        <p:txBody>
          <a:bodyPr/>
          <a:lstStyle>
            <a:lvl1pPr marL="0" indent="0">
              <a:buNone/>
              <a:defRPr b="1"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de-DE" dirty="0"/>
              <a:t>Spaltentitel durch klicken bearbeiten</a:t>
            </a:r>
          </a:p>
        </p:txBody>
      </p:sp>
      <p:sp>
        <p:nvSpPr>
          <p:cNvPr id="25" name="Textplatzhalter 6"/>
          <p:cNvSpPr>
            <a:spLocks noGrp="1"/>
          </p:cNvSpPr>
          <p:nvPr>
            <p:ph type="body" sz="quarter" idx="16" hasCustomPrompt="1"/>
          </p:nvPr>
        </p:nvSpPr>
        <p:spPr>
          <a:xfrm>
            <a:off x="5220496" y="987574"/>
            <a:ext cx="3816000" cy="432000"/>
          </a:xfrm>
        </p:spPr>
        <p:txBody>
          <a:bodyPr/>
          <a:lstStyle>
            <a:lvl1pPr marL="0" indent="0">
              <a:buNone/>
              <a:defRPr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de-DE" dirty="0"/>
              <a:t>Spaltentitel durch klicken bearbeiten</a:t>
            </a:r>
          </a:p>
        </p:txBody>
      </p:sp>
      <p:pic>
        <p:nvPicPr>
          <p:cNvPr id="20" name="Grafik 1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0" t="1000" r="-1" b="1002"/>
          <a:stretch/>
        </p:blipFill>
        <p:spPr>
          <a:xfrm>
            <a:off x="93307" y="51469"/>
            <a:ext cx="1238333" cy="5040537"/>
          </a:xfrm>
          <a:prstGeom prst="rect">
            <a:avLst/>
          </a:prstGeom>
        </p:spPr>
      </p:pic>
      <p:sp>
        <p:nvSpPr>
          <p:cNvPr id="27" name="Fußzeilenplatzhalter 4">
            <a:extLst>
              <a:ext uri="{FF2B5EF4-FFF2-40B4-BE49-F238E27FC236}">
                <a16:creationId xmlns:a16="http://schemas.microsoft.com/office/drawing/2014/main" id="{068C0097-B02D-4766-9123-E2BAB1BF3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2120" y="4876006"/>
            <a:ext cx="2823592" cy="216024"/>
          </a:xfr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lang="de-DE" sz="1000" smtClean="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8" name="Foliennummernplatzhalter 5">
            <a:extLst>
              <a:ext uri="{FF2B5EF4-FFF2-40B4-BE49-F238E27FC236}">
                <a16:creationId xmlns:a16="http://schemas.microsoft.com/office/drawing/2014/main" id="{3DD6F07A-7FAA-43B0-9CD1-03F276FF0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4448" y="4876006"/>
            <a:ext cx="432048" cy="216024"/>
          </a:xfrm>
          <a:noFill/>
          <a:ln>
            <a:noFill/>
          </a:ln>
        </p:spPr>
        <p:txBody>
          <a:bodyPr/>
          <a:lstStyle>
            <a:lvl1pPr algn="ctr">
              <a:defRPr sz="100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</a:lstStyle>
          <a:p>
            <a:fld id="{FA0428A0-CE99-438C-89A3-55D73CF07F30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29" name="Gerade Verbindung 17">
            <a:extLst>
              <a:ext uri="{FF2B5EF4-FFF2-40B4-BE49-F238E27FC236}">
                <a16:creationId xmlns:a16="http://schemas.microsoft.com/office/drawing/2014/main" id="{547AFA77-C22E-41B3-A144-181307BD4FC4}"/>
              </a:ext>
            </a:extLst>
          </p:cNvPr>
          <p:cNvCxnSpPr/>
          <p:nvPr userDrawn="1"/>
        </p:nvCxnSpPr>
        <p:spPr>
          <a:xfrm>
            <a:off x="8604448" y="4876006"/>
            <a:ext cx="0" cy="21600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14">
            <a:extLst>
              <a:ext uri="{FF2B5EF4-FFF2-40B4-BE49-F238E27FC236}">
                <a16:creationId xmlns:a16="http://schemas.microsoft.com/office/drawing/2014/main" id="{CB8D3458-3A60-46AE-9EFC-E1A7C05F231A}"/>
              </a:ext>
            </a:extLst>
          </p:cNvPr>
          <p:cNvCxnSpPr/>
          <p:nvPr userDrawn="1"/>
        </p:nvCxnSpPr>
        <p:spPr>
          <a:xfrm>
            <a:off x="9036496" y="4876006"/>
            <a:ext cx="0" cy="216024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 descr="Ein Bild, das Text, Schrift, Grafiken, Logo enthält.&#10;&#10;KI-generierte Inhalte können fehlerhaft sein.">
            <a:extLst>
              <a:ext uri="{FF2B5EF4-FFF2-40B4-BE49-F238E27FC236}">
                <a16:creationId xmlns:a16="http://schemas.microsoft.com/office/drawing/2014/main" id="{8E6E49FD-6F12-449D-310B-1168397EB53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680" y="126139"/>
            <a:ext cx="1954251" cy="57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778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RV Titel 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Y:\Grafiken &amp; Logos\Giebelkreuz\RAI_Giebelkreuz_gruen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628" b="32168"/>
          <a:stretch/>
        </p:blipFill>
        <p:spPr bwMode="auto">
          <a:xfrm>
            <a:off x="5148584" y="2519723"/>
            <a:ext cx="3995416" cy="2623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8" t="1041" b="4222"/>
          <a:stretch/>
        </p:blipFill>
        <p:spPr>
          <a:xfrm>
            <a:off x="58522" y="58522"/>
            <a:ext cx="2636930" cy="502554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846040" y="461119"/>
            <a:ext cx="5902424" cy="1102519"/>
          </a:xfrm>
        </p:spPr>
        <p:txBody>
          <a:bodyPr anchor="b" anchorCtr="0"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843808" y="1563638"/>
            <a:ext cx="5216624" cy="792088"/>
          </a:xfrm>
        </p:spPr>
        <p:txBody>
          <a:bodyPr>
            <a:normAutofit/>
          </a:bodyPr>
          <a:lstStyle>
            <a:lvl1pPr marL="0" indent="0" algn="l">
              <a:buNone/>
              <a:defRPr sz="190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491880" y="4767263"/>
            <a:ext cx="2895600" cy="273844"/>
          </a:xfrm>
        </p:spPr>
        <p:txBody>
          <a:bodyPr/>
          <a:lstStyle>
            <a:lvl1pPr algn="r">
              <a:defRPr lang="de-DE" sz="12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16216" y="4299942"/>
            <a:ext cx="2133600" cy="273844"/>
          </a:xfrm>
        </p:spPr>
        <p:txBody>
          <a:bodyPr/>
          <a:lstStyle>
            <a:lvl1pPr>
              <a:defRPr lang="de-DE" sz="1200" kern="1200" smtClean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fld id="{FA0428A0-CE99-438C-89A3-55D73CF07F30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2" name="Gerade Verbindung 11"/>
          <p:cNvCxnSpPr/>
          <p:nvPr userDrawn="1"/>
        </p:nvCxnSpPr>
        <p:spPr>
          <a:xfrm>
            <a:off x="2915816" y="1563638"/>
            <a:ext cx="6228184" cy="0"/>
          </a:xfrm>
          <a:prstGeom prst="line">
            <a:avLst/>
          </a:prstGeom>
          <a:ln w="9525"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platzhalt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2843808" y="2571750"/>
            <a:ext cx="2376264" cy="489886"/>
          </a:xfrm>
        </p:spPr>
        <p:txBody>
          <a:bodyPr anchor="ctr" anchorCtr="0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Datum</a:t>
            </a:r>
          </a:p>
        </p:txBody>
      </p:sp>
      <p:pic>
        <p:nvPicPr>
          <p:cNvPr id="4" name="Grafik 3" descr="Ein Bild, das Text, Schrift, Grafiken, Logo enthält.&#10;&#10;KI-generierte Inhalte können fehlerhaft sein.">
            <a:extLst>
              <a:ext uri="{FF2B5EF4-FFF2-40B4-BE49-F238E27FC236}">
                <a16:creationId xmlns:a16="http://schemas.microsoft.com/office/drawing/2014/main" id="{AE986200-02D7-1D3E-FF87-5DEFA0D6FAD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86" y="174417"/>
            <a:ext cx="1954251" cy="57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7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RV Titel 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Y:\Grafiken &amp; Logos\Giebelkreuz\RAI_Giebelkreuz_grau20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616" b="32179"/>
          <a:stretch/>
        </p:blipFill>
        <p:spPr bwMode="auto">
          <a:xfrm>
            <a:off x="5148064" y="2520154"/>
            <a:ext cx="3995936" cy="2623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8" t="1041" b="4222"/>
          <a:stretch/>
        </p:blipFill>
        <p:spPr>
          <a:xfrm>
            <a:off x="58522" y="58522"/>
            <a:ext cx="2636930" cy="502554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846040" y="461119"/>
            <a:ext cx="5902424" cy="1102519"/>
          </a:xfrm>
        </p:spPr>
        <p:txBody>
          <a:bodyPr anchor="b" anchorCtr="0"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843808" y="1563638"/>
            <a:ext cx="5216624" cy="792088"/>
          </a:xfrm>
        </p:spPr>
        <p:txBody>
          <a:bodyPr>
            <a:normAutofit/>
          </a:bodyPr>
          <a:lstStyle>
            <a:lvl1pPr marL="0" indent="0" algn="l">
              <a:buNone/>
              <a:defRPr sz="190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491880" y="4767263"/>
            <a:ext cx="2895600" cy="273844"/>
          </a:xfrm>
        </p:spPr>
        <p:txBody>
          <a:bodyPr/>
          <a:lstStyle>
            <a:lvl1pPr algn="r">
              <a:defRPr lang="de-DE" sz="1200" kern="120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16216" y="4299942"/>
            <a:ext cx="2133600" cy="273844"/>
          </a:xfrm>
        </p:spPr>
        <p:txBody>
          <a:bodyPr/>
          <a:lstStyle>
            <a:lvl1pPr>
              <a:defRPr lang="de-DE" sz="1200" kern="1200" smtClean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fld id="{FA0428A0-CE99-438C-89A3-55D73CF07F30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2" name="Gerade Verbindung 11"/>
          <p:cNvCxnSpPr/>
          <p:nvPr userDrawn="1"/>
        </p:nvCxnSpPr>
        <p:spPr>
          <a:xfrm>
            <a:off x="2915816" y="1563638"/>
            <a:ext cx="6228184" cy="0"/>
          </a:xfrm>
          <a:prstGeom prst="line">
            <a:avLst/>
          </a:prstGeom>
          <a:ln w="9525"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platzhalt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2843808" y="2571750"/>
            <a:ext cx="2376264" cy="489886"/>
          </a:xfrm>
        </p:spPr>
        <p:txBody>
          <a:bodyPr anchor="ctr" anchorCtr="0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Datum</a:t>
            </a:r>
          </a:p>
        </p:txBody>
      </p:sp>
      <p:pic>
        <p:nvPicPr>
          <p:cNvPr id="4" name="Grafik 3" descr="Ein Bild, das Text, Schrift, Grafiken, Logo enthält.&#10;&#10;KI-generierte Inhalte können fehlerhaft sein.">
            <a:extLst>
              <a:ext uri="{FF2B5EF4-FFF2-40B4-BE49-F238E27FC236}">
                <a16:creationId xmlns:a16="http://schemas.microsoft.com/office/drawing/2014/main" id="{7F8B2845-8155-A7A5-4B20-F9B6AF5594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86" y="174417"/>
            <a:ext cx="1954251" cy="57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126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ÖRV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Y:\Grafiken &amp; Logos\Giebelkreuz\RAI_Giebelkreuz_grau20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616" b="32179"/>
          <a:stretch/>
        </p:blipFill>
        <p:spPr bwMode="auto">
          <a:xfrm>
            <a:off x="5148064" y="2520154"/>
            <a:ext cx="3995936" cy="2623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11194" y="987574"/>
            <a:ext cx="6341044" cy="4104432"/>
          </a:xfrm>
        </p:spPr>
        <p:txBody>
          <a:bodyPr>
            <a:noAutofit/>
          </a:bodyPr>
          <a:lstStyle>
            <a:lvl1pPr>
              <a:spcBef>
                <a:spcPts val="400"/>
              </a:spcBef>
              <a:spcAft>
                <a:spcPts val="350"/>
              </a:spcAft>
              <a:buFont typeface="+mj-lt"/>
              <a:buAutoNum type="arabicParenR"/>
              <a:defRPr>
                <a:latin typeface="Segoe UI Light" panose="020B0502040204020203" pitchFamily="34" charset="0"/>
              </a:defRPr>
            </a:lvl1pPr>
            <a:lvl2pPr marL="800100" indent="-342900">
              <a:spcBef>
                <a:spcPts val="400"/>
              </a:spcBef>
              <a:spcAft>
                <a:spcPts val="350"/>
              </a:spcAft>
              <a:buFont typeface="+mj-lt"/>
              <a:buAutoNum type="alphaLcParenR"/>
              <a:defRPr>
                <a:latin typeface="Segoe UI Light" panose="020B0502040204020203" pitchFamily="34" charset="0"/>
              </a:defRPr>
            </a:lvl2pPr>
            <a:lvl3pPr marL="1143000" indent="-228600">
              <a:spcBef>
                <a:spcPts val="400"/>
              </a:spcBef>
              <a:spcAft>
                <a:spcPts val="350"/>
              </a:spcAft>
              <a:buFont typeface="Symbol" panose="05050102010706020507" pitchFamily="18" charset="2"/>
              <a:buChar char="-"/>
              <a:defRPr>
                <a:latin typeface="Segoe UI Light" panose="020B0502040204020203" pitchFamily="34" charset="0"/>
              </a:defRPr>
            </a:lvl3pPr>
            <a:lvl4pPr>
              <a:spcBef>
                <a:spcPts val="700"/>
              </a:spcBef>
              <a:spcAft>
                <a:spcPts val="700"/>
              </a:spcAft>
              <a:defRPr>
                <a:latin typeface="Segoe UI Light" panose="020B0502040204020203" pitchFamily="34" charset="0"/>
              </a:defRPr>
            </a:lvl4pPr>
            <a:lvl5pPr>
              <a:spcBef>
                <a:spcPts val="700"/>
              </a:spcBef>
              <a:spcAft>
                <a:spcPts val="700"/>
              </a:spcAft>
              <a:defRPr>
                <a:latin typeface="Segoe UI Light" panose="020B0502040204020203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8" t="1041" b="4222"/>
          <a:stretch/>
        </p:blipFill>
        <p:spPr>
          <a:xfrm>
            <a:off x="58522" y="58522"/>
            <a:ext cx="2636930" cy="502554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695452" y="51470"/>
            <a:ext cx="6341044" cy="648072"/>
          </a:xfrm>
        </p:spPr>
        <p:txBody>
          <a:bodyPr anchor="ctr"/>
          <a:lstStyle>
            <a:lvl1pPr>
              <a:defRPr sz="22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 dirty="0"/>
              <a:t>Titel Agenda durch Klicken bearbeiten</a:t>
            </a:r>
          </a:p>
        </p:txBody>
      </p:sp>
      <p:cxnSp>
        <p:nvCxnSpPr>
          <p:cNvPr id="19" name="Gerade Verbindung 18"/>
          <p:cNvCxnSpPr/>
          <p:nvPr userDrawn="1"/>
        </p:nvCxnSpPr>
        <p:spPr>
          <a:xfrm>
            <a:off x="2695452" y="699542"/>
            <a:ext cx="6448548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 userDrawn="1"/>
        </p:nvCxnSpPr>
        <p:spPr>
          <a:xfrm>
            <a:off x="2695452" y="51470"/>
            <a:ext cx="6448548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fik 3" descr="Ein Bild, das Text, Schrift, Grafiken, Logo enthält.&#10;&#10;KI-generierte Inhalte können fehlerhaft sein.">
            <a:extLst>
              <a:ext uri="{FF2B5EF4-FFF2-40B4-BE49-F238E27FC236}">
                <a16:creationId xmlns:a16="http://schemas.microsoft.com/office/drawing/2014/main" id="{09D3E7AB-09A5-8590-C6AB-079FD03D3A3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86" y="174417"/>
            <a:ext cx="1954251" cy="57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237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ÖRV Abschnitt gel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Y:\Grafiken &amp; Logos\Giebelkreuz\RAI_Giebelkreuz_gelb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228" b="32693"/>
          <a:stretch/>
        </p:blipFill>
        <p:spPr bwMode="auto">
          <a:xfrm>
            <a:off x="7621683" y="4155925"/>
            <a:ext cx="1522317" cy="98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8" t="1041" b="4222"/>
          <a:stretch/>
        </p:blipFill>
        <p:spPr>
          <a:xfrm>
            <a:off x="67835" y="58979"/>
            <a:ext cx="2636930" cy="502554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31840" y="2126258"/>
            <a:ext cx="5362873" cy="1021556"/>
          </a:xfrm>
        </p:spPr>
        <p:txBody>
          <a:bodyPr anchor="b" anchorCtr="0"/>
          <a:lstStyle>
            <a:lvl1pPr algn="l">
              <a:defRPr sz="2200" b="1" cap="all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131840" y="3150092"/>
            <a:ext cx="5362873" cy="792088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148064" y="4731990"/>
            <a:ext cx="2895600" cy="273844"/>
          </a:xfrm>
        </p:spPr>
        <p:txBody>
          <a:bodyPr/>
          <a:lstStyle>
            <a:lvl1pPr algn="r">
              <a:defRPr lang="de-DE" sz="1200" kern="1200" dirty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endParaRPr lang="de-DE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3131840" y="3150092"/>
            <a:ext cx="5940152" cy="0"/>
          </a:xfrm>
          <a:prstGeom prst="line">
            <a:avLst/>
          </a:prstGeom>
          <a:ln w="9525"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48464" y="4731990"/>
            <a:ext cx="391135" cy="273844"/>
          </a:xfrm>
        </p:spPr>
        <p:txBody>
          <a:bodyPr/>
          <a:lstStyle>
            <a:lvl1pPr algn="ctr">
              <a:defRPr lang="de-DE" sz="1000" kern="1200" smtClean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fld id="{FA0428A0-CE99-438C-89A3-55D73CF07F30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4" name="Grafik 3" descr="Ein Bild, das Text, Schrift, Grafiken, Logo enthält.&#10;&#10;KI-generierte Inhalte können fehlerhaft sein.">
            <a:extLst>
              <a:ext uri="{FF2B5EF4-FFF2-40B4-BE49-F238E27FC236}">
                <a16:creationId xmlns:a16="http://schemas.microsoft.com/office/drawing/2014/main" id="{D53138D6-8F1E-0471-7AAB-670A96E864D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86" y="174417"/>
            <a:ext cx="1954251" cy="57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306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ÖRV Abschnitt 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8" t="1041" b="4222"/>
          <a:stretch/>
        </p:blipFill>
        <p:spPr>
          <a:xfrm>
            <a:off x="72008" y="58979"/>
            <a:ext cx="2636930" cy="5025542"/>
          </a:xfrm>
          <a:prstGeom prst="rect">
            <a:avLst/>
          </a:prstGeom>
        </p:spPr>
      </p:pic>
      <p:pic>
        <p:nvPicPr>
          <p:cNvPr id="6146" name="Picture 2" descr="Y:\Grafiken &amp; Logos\Giebelkreuz\RAI_Giebelkreuz_gruen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4245" b="32597"/>
          <a:stretch/>
        </p:blipFill>
        <p:spPr bwMode="auto">
          <a:xfrm>
            <a:off x="7623759" y="4155925"/>
            <a:ext cx="1520241" cy="98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31839" y="2126258"/>
            <a:ext cx="5362873" cy="1021556"/>
          </a:xfrm>
        </p:spPr>
        <p:txBody>
          <a:bodyPr anchor="b" anchorCtr="0"/>
          <a:lstStyle>
            <a:lvl1pPr algn="l">
              <a:defRPr sz="2200" b="1" cap="all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131840" y="3154416"/>
            <a:ext cx="5362873" cy="792088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148064" y="4731990"/>
            <a:ext cx="2895600" cy="273844"/>
          </a:xfrm>
        </p:spPr>
        <p:txBody>
          <a:bodyPr/>
          <a:lstStyle>
            <a:lvl1pPr algn="r">
              <a:defRPr lang="de-DE" sz="1200" kern="1200" dirty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endParaRPr lang="de-DE" dirty="0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3131840" y="3150092"/>
            <a:ext cx="5940152" cy="0"/>
          </a:xfrm>
          <a:prstGeom prst="line">
            <a:avLst/>
          </a:prstGeom>
          <a:ln w="9525"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48464" y="4731990"/>
            <a:ext cx="392392" cy="273844"/>
          </a:xfrm>
        </p:spPr>
        <p:txBody>
          <a:bodyPr/>
          <a:lstStyle>
            <a:lvl1pPr algn="ctr">
              <a:defRPr lang="de-DE" sz="1000" kern="1200" smtClean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fld id="{FA0428A0-CE99-438C-89A3-55D73CF07F30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4" name="Grafik 3" descr="Ein Bild, das Text, Schrift, Grafiken, Logo enthält.&#10;&#10;KI-generierte Inhalte können fehlerhaft sein.">
            <a:extLst>
              <a:ext uri="{FF2B5EF4-FFF2-40B4-BE49-F238E27FC236}">
                <a16:creationId xmlns:a16="http://schemas.microsoft.com/office/drawing/2014/main" id="{22E5673B-D4A9-0E5E-4A54-748F028C557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86" y="174417"/>
            <a:ext cx="1954251" cy="57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51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ÖRV Abschnitt 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8" t="1041" b="4222"/>
          <a:stretch/>
        </p:blipFill>
        <p:spPr>
          <a:xfrm>
            <a:off x="58522" y="58522"/>
            <a:ext cx="2636930" cy="5025542"/>
          </a:xfrm>
          <a:prstGeom prst="rect">
            <a:avLst/>
          </a:prstGeom>
        </p:spPr>
      </p:pic>
      <p:pic>
        <p:nvPicPr>
          <p:cNvPr id="7170" name="Picture 2" descr="Y:\Grafiken &amp; Logos\Giebelkreuz\RAI_Giebelkreuz_grau20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246" b="32598"/>
          <a:stretch/>
        </p:blipFill>
        <p:spPr bwMode="auto">
          <a:xfrm>
            <a:off x="7623759" y="4155926"/>
            <a:ext cx="1520241" cy="98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31839" y="2126258"/>
            <a:ext cx="5362873" cy="1021556"/>
          </a:xfrm>
        </p:spPr>
        <p:txBody>
          <a:bodyPr anchor="b" anchorCtr="0"/>
          <a:lstStyle>
            <a:lvl1pPr algn="l">
              <a:defRPr sz="2200" b="1" cap="all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131840" y="3154416"/>
            <a:ext cx="5362873" cy="792088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148064" y="4731990"/>
            <a:ext cx="2895600" cy="273844"/>
          </a:xfrm>
        </p:spPr>
        <p:txBody>
          <a:bodyPr/>
          <a:lstStyle>
            <a:lvl1pPr algn="r">
              <a:defRPr lang="de-DE" sz="1200" kern="1200" dirty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endParaRPr lang="de-DE" dirty="0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3131840" y="3150092"/>
            <a:ext cx="5940152" cy="0"/>
          </a:xfrm>
          <a:prstGeom prst="line">
            <a:avLst/>
          </a:prstGeom>
          <a:ln w="9525"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748464" y="4731990"/>
            <a:ext cx="392392" cy="273844"/>
          </a:xfrm>
        </p:spPr>
        <p:txBody>
          <a:bodyPr/>
          <a:lstStyle>
            <a:lvl1pPr algn="ctr">
              <a:defRPr lang="de-DE" sz="1000" kern="1200" smtClean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fld id="{FA0428A0-CE99-438C-89A3-55D73CF07F30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4" name="Grafik 3" descr="Ein Bild, das Text, Schrift, Grafiken, Logo enthält.&#10;&#10;KI-generierte Inhalte können fehlerhaft sein.">
            <a:extLst>
              <a:ext uri="{FF2B5EF4-FFF2-40B4-BE49-F238E27FC236}">
                <a16:creationId xmlns:a16="http://schemas.microsoft.com/office/drawing/2014/main" id="{F0671B3E-CA2C-FF5F-DB63-20DB7CA1E53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86" y="174417"/>
            <a:ext cx="1954251" cy="57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052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ÖRV Titel &amp;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1" y="51470"/>
            <a:ext cx="6624736" cy="648072"/>
          </a:xfrm>
        </p:spPr>
        <p:txBody>
          <a:bodyPr anchor="ctr"/>
          <a:lstStyle>
            <a:lvl1pPr>
              <a:defRPr sz="22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31640" y="984912"/>
            <a:ext cx="7704856" cy="3744416"/>
          </a:xfrm>
        </p:spPr>
        <p:txBody>
          <a:bodyPr/>
          <a:lstStyle>
            <a:lvl1pPr>
              <a:lnSpc>
                <a:spcPct val="110000"/>
              </a:lnSpc>
              <a:spcBef>
                <a:spcPts val="400"/>
              </a:spcBef>
              <a:spcAft>
                <a:spcPts val="350"/>
              </a:spcAft>
              <a:defRPr>
                <a:latin typeface="Segoe UI Light" panose="020B0502040204020203" pitchFamily="34" charset="0"/>
              </a:defRPr>
            </a:lvl1pPr>
            <a:lvl2pPr>
              <a:spcBef>
                <a:spcPts val="400"/>
              </a:spcBef>
              <a:spcAft>
                <a:spcPts val="350"/>
              </a:spcAft>
              <a:defRPr>
                <a:latin typeface="Segoe UI Light" panose="020B0502040204020203" pitchFamily="34" charset="0"/>
              </a:defRPr>
            </a:lvl2pPr>
            <a:lvl3pPr>
              <a:spcBef>
                <a:spcPts val="400"/>
              </a:spcBef>
              <a:spcAft>
                <a:spcPts val="350"/>
              </a:spcAft>
              <a:defRPr>
                <a:latin typeface="Segoe UI Light" panose="020B0502040204020203" pitchFamily="34" charset="0"/>
              </a:defRPr>
            </a:lvl3pPr>
            <a:lvl4pPr>
              <a:spcBef>
                <a:spcPts val="400"/>
              </a:spcBef>
              <a:spcAft>
                <a:spcPts val="350"/>
              </a:spcAft>
              <a:defRPr>
                <a:latin typeface="Segoe UI Light" panose="020B0502040204020203" pitchFamily="34" charset="0"/>
              </a:defRPr>
            </a:lvl4pPr>
            <a:lvl5pPr>
              <a:spcBef>
                <a:spcPts val="400"/>
              </a:spcBef>
              <a:spcAft>
                <a:spcPts val="350"/>
              </a:spcAft>
              <a:defRPr>
                <a:latin typeface="Segoe UI Light" panose="020B0502040204020203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652120" y="4876006"/>
            <a:ext cx="2823592" cy="216024"/>
          </a:xfr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lang="de-DE" sz="1000" smtClean="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04448" y="4876006"/>
            <a:ext cx="432048" cy="216024"/>
          </a:xfrm>
          <a:noFill/>
          <a:ln>
            <a:noFill/>
          </a:ln>
        </p:spPr>
        <p:txBody>
          <a:bodyPr/>
          <a:lstStyle>
            <a:lvl1pPr algn="ctr">
              <a:defRPr sz="100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</a:lstStyle>
          <a:p>
            <a:fld id="{FA0428A0-CE99-438C-89A3-55D73CF07F30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9" name="Gerade Verbindung 18"/>
          <p:cNvCxnSpPr/>
          <p:nvPr userDrawn="1"/>
        </p:nvCxnSpPr>
        <p:spPr>
          <a:xfrm>
            <a:off x="1331640" y="699542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 userDrawn="1"/>
        </p:nvCxnSpPr>
        <p:spPr>
          <a:xfrm>
            <a:off x="1331640" y="4803998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 userDrawn="1"/>
        </p:nvCxnSpPr>
        <p:spPr>
          <a:xfrm>
            <a:off x="8604448" y="4876006"/>
            <a:ext cx="0" cy="21600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 userDrawn="1"/>
        </p:nvCxnSpPr>
        <p:spPr>
          <a:xfrm>
            <a:off x="9036496" y="4876006"/>
            <a:ext cx="0" cy="216024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 userDrawn="1"/>
        </p:nvCxnSpPr>
        <p:spPr>
          <a:xfrm>
            <a:off x="1331640" y="51470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fik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0" t="1000" r="-1" b="1002"/>
          <a:stretch/>
        </p:blipFill>
        <p:spPr>
          <a:xfrm>
            <a:off x="93307" y="51469"/>
            <a:ext cx="1238333" cy="5040537"/>
          </a:xfrm>
          <a:prstGeom prst="rect">
            <a:avLst/>
          </a:prstGeom>
        </p:spPr>
      </p:pic>
      <p:pic>
        <p:nvPicPr>
          <p:cNvPr id="4" name="Grafik 3" descr="Ein Bild, das Text, Schrift, Grafiken, Logo enthält.&#10;&#10;KI-generierte Inhalte können fehlerhaft sein.">
            <a:extLst>
              <a:ext uri="{FF2B5EF4-FFF2-40B4-BE49-F238E27FC236}">
                <a16:creationId xmlns:a16="http://schemas.microsoft.com/office/drawing/2014/main" id="{6A9CE953-2196-C698-0363-08B5418F12F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245" y="51470"/>
            <a:ext cx="1954251" cy="573403"/>
          </a:xfrm>
          <a:prstGeom prst="rect">
            <a:avLst/>
          </a:prstGeom>
        </p:spPr>
      </p:pic>
      <p:pic>
        <p:nvPicPr>
          <p:cNvPr id="8" name="Grafik 7" descr="Ein Bild, das Text, Schrift, Grafiken, Logo enthält.&#10;&#10;KI-generierte Inhalte können fehlerhaft sein.">
            <a:extLst>
              <a:ext uri="{FF2B5EF4-FFF2-40B4-BE49-F238E27FC236}">
                <a16:creationId xmlns:a16="http://schemas.microsoft.com/office/drawing/2014/main" id="{A1056EFC-E2E5-DD09-E052-053D053C3A9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681" y="90822"/>
            <a:ext cx="1946816" cy="571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82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RV Titel, Subtitel &amp;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51470"/>
            <a:ext cx="6624000" cy="360040"/>
          </a:xfrm>
        </p:spPr>
        <p:txBody>
          <a:bodyPr anchor="ctr"/>
          <a:lstStyle>
            <a:lvl1pPr>
              <a:defRPr sz="22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31640" y="987574"/>
            <a:ext cx="7704856" cy="3744416"/>
          </a:xfrm>
        </p:spPr>
        <p:txBody>
          <a:bodyPr/>
          <a:lstStyle>
            <a:lvl1pPr>
              <a:spcBef>
                <a:spcPts val="400"/>
              </a:spcBef>
              <a:spcAft>
                <a:spcPts val="350"/>
              </a:spcAft>
              <a:defRPr>
                <a:latin typeface="Segoe UI Light" panose="020B0502040204020203" pitchFamily="34" charset="0"/>
              </a:defRPr>
            </a:lvl1pPr>
            <a:lvl2pPr>
              <a:spcBef>
                <a:spcPts val="400"/>
              </a:spcBef>
              <a:spcAft>
                <a:spcPts val="350"/>
              </a:spcAft>
              <a:defRPr>
                <a:latin typeface="Segoe UI Light" panose="020B0502040204020203" pitchFamily="34" charset="0"/>
              </a:defRPr>
            </a:lvl2pPr>
            <a:lvl3pPr>
              <a:spcBef>
                <a:spcPts val="400"/>
              </a:spcBef>
              <a:spcAft>
                <a:spcPts val="350"/>
              </a:spcAft>
              <a:defRPr>
                <a:latin typeface="Segoe UI Light" panose="020B0502040204020203" pitchFamily="34" charset="0"/>
              </a:defRPr>
            </a:lvl3pPr>
            <a:lvl4pPr>
              <a:spcBef>
                <a:spcPts val="400"/>
              </a:spcBef>
              <a:spcAft>
                <a:spcPts val="350"/>
              </a:spcAft>
              <a:defRPr>
                <a:latin typeface="Segoe UI Light" panose="020B0502040204020203" pitchFamily="34" charset="0"/>
              </a:defRPr>
            </a:lvl4pPr>
            <a:lvl5pPr>
              <a:spcBef>
                <a:spcPts val="400"/>
              </a:spcBef>
              <a:spcAft>
                <a:spcPts val="350"/>
              </a:spcAft>
              <a:defRPr>
                <a:latin typeface="Segoe UI Light" panose="020B0502040204020203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19" name="Gerade Verbindung 18"/>
          <p:cNvCxnSpPr/>
          <p:nvPr userDrawn="1"/>
        </p:nvCxnSpPr>
        <p:spPr>
          <a:xfrm>
            <a:off x="1331640" y="771550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 userDrawn="1"/>
        </p:nvCxnSpPr>
        <p:spPr>
          <a:xfrm>
            <a:off x="1331640" y="4803998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 userDrawn="1"/>
        </p:nvCxnSpPr>
        <p:spPr>
          <a:xfrm>
            <a:off x="1331640" y="51470"/>
            <a:ext cx="7812360" cy="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31640" y="411510"/>
            <a:ext cx="6624000" cy="360040"/>
          </a:xfrm>
        </p:spPr>
        <p:txBody>
          <a:bodyPr>
            <a:no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de-DE" dirty="0" err="1"/>
              <a:t>Subtitel</a:t>
            </a:r>
            <a:r>
              <a:rPr lang="de-DE" dirty="0"/>
              <a:t> durch Klicken bearbeiten</a:t>
            </a:r>
          </a:p>
        </p:txBody>
      </p:sp>
      <p:pic>
        <p:nvPicPr>
          <p:cNvPr id="20" name="Grafik 1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0" t="1000" r="-1" b="1002"/>
          <a:stretch/>
        </p:blipFill>
        <p:spPr>
          <a:xfrm>
            <a:off x="93307" y="51469"/>
            <a:ext cx="1238333" cy="5040537"/>
          </a:xfrm>
          <a:prstGeom prst="rect">
            <a:avLst/>
          </a:prstGeom>
        </p:spPr>
      </p:pic>
      <p:sp>
        <p:nvSpPr>
          <p:cNvPr id="14" name="Fußzeilenplatzhalter 4">
            <a:extLst>
              <a:ext uri="{FF2B5EF4-FFF2-40B4-BE49-F238E27FC236}">
                <a16:creationId xmlns:a16="http://schemas.microsoft.com/office/drawing/2014/main" id="{C62C9EEC-922E-49BE-A668-61A30BD52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2120" y="4876006"/>
            <a:ext cx="2823592" cy="216024"/>
          </a:xfr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lang="de-DE" sz="1000" smtClean="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2" name="Foliennummernplatzhalter 5">
            <a:extLst>
              <a:ext uri="{FF2B5EF4-FFF2-40B4-BE49-F238E27FC236}">
                <a16:creationId xmlns:a16="http://schemas.microsoft.com/office/drawing/2014/main" id="{89528EC6-F582-44B5-89BF-082880EB0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4448" y="4876006"/>
            <a:ext cx="432048" cy="216024"/>
          </a:xfrm>
          <a:noFill/>
          <a:ln>
            <a:noFill/>
          </a:ln>
        </p:spPr>
        <p:txBody>
          <a:bodyPr/>
          <a:lstStyle>
            <a:lvl1pPr algn="ctr">
              <a:defRPr sz="100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</a:lstStyle>
          <a:p>
            <a:fld id="{FA0428A0-CE99-438C-89A3-55D73CF07F30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23" name="Gerade Verbindung 17">
            <a:extLst>
              <a:ext uri="{FF2B5EF4-FFF2-40B4-BE49-F238E27FC236}">
                <a16:creationId xmlns:a16="http://schemas.microsoft.com/office/drawing/2014/main" id="{556F7711-2825-4B94-90C8-0BB00FFE5FD1}"/>
              </a:ext>
            </a:extLst>
          </p:cNvPr>
          <p:cNvCxnSpPr/>
          <p:nvPr userDrawn="1"/>
        </p:nvCxnSpPr>
        <p:spPr>
          <a:xfrm>
            <a:off x="8604448" y="4876006"/>
            <a:ext cx="0" cy="216000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14">
            <a:extLst>
              <a:ext uri="{FF2B5EF4-FFF2-40B4-BE49-F238E27FC236}">
                <a16:creationId xmlns:a16="http://schemas.microsoft.com/office/drawing/2014/main" id="{D87CD728-AC56-42B2-847E-B3DA14199753}"/>
              </a:ext>
            </a:extLst>
          </p:cNvPr>
          <p:cNvCxnSpPr/>
          <p:nvPr userDrawn="1"/>
        </p:nvCxnSpPr>
        <p:spPr>
          <a:xfrm>
            <a:off x="9036496" y="4876006"/>
            <a:ext cx="0" cy="216024"/>
          </a:xfrm>
          <a:prstGeom prst="line">
            <a:avLst/>
          </a:prstGeom>
          <a:ln>
            <a:solidFill>
              <a:srgbClr val="BBBC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fik 3" descr="Ein Bild, das Text, Schrift, Grafiken, Logo enthält.&#10;&#10;KI-generierte Inhalte können fehlerhaft sein.">
            <a:extLst>
              <a:ext uri="{FF2B5EF4-FFF2-40B4-BE49-F238E27FC236}">
                <a16:creationId xmlns:a16="http://schemas.microsoft.com/office/drawing/2014/main" id="{82E83BAB-5E0D-3941-7293-1B84F38553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680" y="88640"/>
            <a:ext cx="1954251" cy="57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136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331640" y="51470"/>
            <a:ext cx="7704360" cy="64807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31640" y="987574"/>
            <a:ext cx="7704360" cy="367240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33164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de-DE" sz="1200" kern="1200" dirty="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764632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200" kern="12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902896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de-DE" sz="1200" kern="1200" smtClean="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ea typeface="+mn-ea"/>
                <a:cs typeface="+mn-cs"/>
              </a:defRPr>
            </a:lvl1pPr>
          </a:lstStyle>
          <a:p>
            <a:fld id="{FA0428A0-CE99-438C-89A3-55D73CF07F30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778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6" r:id="rId3"/>
    <p:sldLayoutId id="2147483660" r:id="rId4"/>
    <p:sldLayoutId id="2147483651" r:id="rId5"/>
    <p:sldLayoutId id="2147483667" r:id="rId6"/>
    <p:sldLayoutId id="2147483668" r:id="rId7"/>
    <p:sldLayoutId id="2147483650" r:id="rId8"/>
    <p:sldLayoutId id="2147483662" r:id="rId9"/>
    <p:sldLayoutId id="2147483652" r:id="rId10"/>
    <p:sldLayoutId id="2147483663" r:id="rId11"/>
    <p:sldLayoutId id="2147483661" r:id="rId12"/>
    <p:sldLayoutId id="2147483664" r:id="rId13"/>
  </p:sldLayoutIdLst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  <p:hf hdr="0" dt="0"/>
  <p:txStyles>
    <p:titleStyle>
      <a:lvl1pPr algn="l" defTabSz="914400" rtl="0" eaLnBrk="1" latinLnBrk="0" hangingPunct="1">
        <a:spcBef>
          <a:spcPct val="0"/>
        </a:spcBef>
        <a:buNone/>
        <a:defRPr sz="2200" b="1" kern="1200" cap="all" baseline="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110000"/>
        </a:lnSpc>
        <a:spcBef>
          <a:spcPts val="400"/>
        </a:spcBef>
        <a:spcAft>
          <a:spcPts val="350"/>
        </a:spcAft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10000"/>
        </a:lnSpc>
        <a:spcBef>
          <a:spcPts val="400"/>
        </a:spcBef>
        <a:spcAft>
          <a:spcPts val="35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400"/>
        </a:spcBef>
        <a:spcAft>
          <a:spcPts val="35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400"/>
        </a:spcBef>
        <a:spcAft>
          <a:spcPts val="35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400"/>
        </a:spcBef>
        <a:spcAft>
          <a:spcPts val="350"/>
        </a:spcAft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ÖRV Präsentationsvorlage  –  T I P </a:t>
            </a:r>
            <a:r>
              <a:rPr lang="de-DE" dirty="0" err="1"/>
              <a:t>P</a:t>
            </a:r>
            <a:r>
              <a:rPr lang="de-DE" dirty="0"/>
              <a:t> 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half" idx="13"/>
          </p:nvPr>
        </p:nvSpPr>
        <p:spPr>
          <a:xfrm>
            <a:off x="3779912" y="987574"/>
            <a:ext cx="5256160" cy="3744416"/>
          </a:xfrm>
        </p:spPr>
        <p:txBody>
          <a:bodyPr anchor="ctr"/>
          <a:lstStyle/>
          <a:p>
            <a:r>
              <a:rPr lang="de-DE" sz="1400" dirty="0"/>
              <a:t>Mit dem </a:t>
            </a:r>
            <a:r>
              <a:rPr lang="de-DE" sz="1400" u="sng" dirty="0"/>
              <a:t>Klick auf „Neue Folie“ </a:t>
            </a:r>
            <a:r>
              <a:rPr lang="de-DE" sz="1400" dirty="0"/>
              <a:t>werden die Vorlagen zu den verschiedenen Gestaltungsmöglichkeiten der Folien gezeigt.</a:t>
            </a:r>
          </a:p>
          <a:p>
            <a:r>
              <a:rPr lang="de-DE" sz="1400" dirty="0"/>
              <a:t>Mit dem </a:t>
            </a:r>
            <a:r>
              <a:rPr lang="de-DE" sz="1400" u="sng" dirty="0"/>
              <a:t>Klick auf eine der gewünschten Folien </a:t>
            </a:r>
            <a:r>
              <a:rPr lang="de-DE" sz="1400" dirty="0"/>
              <a:t>werden diese zur aktuellen Präsentation hinzugefügt</a:t>
            </a:r>
          </a:p>
          <a:p>
            <a:r>
              <a:rPr lang="de-DE" sz="1400" dirty="0"/>
              <a:t>Die </a:t>
            </a:r>
            <a:r>
              <a:rPr lang="de-DE" sz="1400" u="sng" dirty="0">
                <a:ea typeface="Segoe UI" panose="020B0502040204020203" pitchFamily="34" charset="0"/>
                <a:cs typeface="Segoe UI" panose="020B0502040204020203" pitchFamily="34" charset="0"/>
              </a:rPr>
              <a:t>Schrift</a:t>
            </a:r>
            <a:r>
              <a:rPr lang="de-DE" sz="1400" u="sng" dirty="0"/>
              <a:t> ist „Segoe UI“</a:t>
            </a:r>
            <a:r>
              <a:rPr lang="de-DE" sz="1400" dirty="0"/>
              <a:t>– der Fließtext wird mit Segoe UI Light verfasst. Möchten Sie Passagen extra hervorheben, kann die Schrift auf </a:t>
            </a:r>
            <a:r>
              <a:rPr lang="de-DE" sz="1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Segoe UI </a:t>
            </a:r>
            <a:r>
              <a:rPr lang="de-DE" sz="1400" b="1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iVm</a:t>
            </a:r>
            <a:r>
              <a:rPr lang="de-DE" sz="1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mit      </a:t>
            </a:r>
            <a:r>
              <a:rPr lang="de-DE" sz="1400" dirty="0"/>
              <a:t>geändert werden.</a:t>
            </a:r>
          </a:p>
          <a:p>
            <a:r>
              <a:rPr lang="de-DE" sz="1400" dirty="0"/>
              <a:t>Die Textfelder der Präsentation sind so konzipiert, dass die </a:t>
            </a:r>
            <a:r>
              <a:rPr lang="de-DE" sz="1400" u="sng" dirty="0"/>
              <a:t>Schrift sich mit der Textmenge nicht anpasst</a:t>
            </a:r>
            <a:r>
              <a:rPr lang="de-DE" sz="1400" dirty="0"/>
              <a:t>. Hat der gewünschte Text auf einer Folie nicht Platz, ist hier bitte eine weitere Folie zu verwenden.</a:t>
            </a:r>
          </a:p>
          <a:p>
            <a:r>
              <a:rPr lang="de-DE" sz="1400" dirty="0"/>
              <a:t>Die Folie ist im Präsentationsmodus nicht angezeigt. Dennoch wird </a:t>
            </a:r>
            <a:r>
              <a:rPr lang="de-DE" sz="1400" u="sng" dirty="0"/>
              <a:t>empfohlen diese nach Fertigstellung zu löschen</a:t>
            </a:r>
            <a:r>
              <a:rPr lang="de-DE" sz="1400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524328" y="4876006"/>
            <a:ext cx="432048" cy="216024"/>
          </a:xfrm>
        </p:spPr>
        <p:txBody>
          <a:bodyPr/>
          <a:lstStyle/>
          <a:p>
            <a:fld id="{FA0428A0-CE99-438C-89A3-55D73CF07F30}" type="slidenum">
              <a:rPr lang="de-DE" smtClean="0"/>
              <a:pPr/>
              <a:t>1</a:t>
            </a:fld>
            <a:endParaRPr lang="de-D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987425"/>
            <a:ext cx="2325272" cy="374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4572000" y="4876006"/>
            <a:ext cx="2823592" cy="216024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787774"/>
            <a:ext cx="180000" cy="173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9939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28A0-CE99-438C-89A3-55D73CF07F30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0062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512153ED-819C-4843-A692-375953E24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A4C237E-739C-4470-B707-B4D49EF94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29841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28A0-CE99-438C-89A3-55D73CF07F30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9846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1" y="51470"/>
            <a:ext cx="5616623" cy="648072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28A0-CE99-438C-89A3-55D73CF07F30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779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1" y="51470"/>
            <a:ext cx="5616624" cy="648072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28A0-CE99-438C-89A3-55D73CF07F30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743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7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FB Präsentations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BE14D44A-518F-4C6E-8233-3AFD1A5E0F53}" vid="{5A6C4382-A291-463E-B56F-DF19A5CF7752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FB Präsentationsvorlage</Template>
  <TotalTime>0</TotalTime>
  <Words>133</Words>
  <Application>Microsoft Macintosh PowerPoint</Application>
  <PresentationFormat>Bildschirmpräsentation (16:9)</PresentationFormat>
  <Paragraphs>11</Paragraphs>
  <Slides>6</Slides>
  <Notes>0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</vt:lpstr>
      <vt:lpstr>Calibri</vt:lpstr>
      <vt:lpstr>Segoe UI</vt:lpstr>
      <vt:lpstr>Segoe UI Light</vt:lpstr>
      <vt:lpstr>Symbol</vt:lpstr>
      <vt:lpstr>Wingdings</vt:lpstr>
      <vt:lpstr>FB Präsentationsvorlage</vt:lpstr>
      <vt:lpstr>ÖRV Präsentationsvorlage  –  T I P P S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 M</dc:creator>
  <cp:lastModifiedBy>J M</cp:lastModifiedBy>
  <cp:revision>2</cp:revision>
  <cp:lastPrinted>2019-06-26T10:20:33Z</cp:lastPrinted>
  <dcterms:created xsi:type="dcterms:W3CDTF">2025-02-04T11:33:58Z</dcterms:created>
  <dcterms:modified xsi:type="dcterms:W3CDTF">2025-02-04T12:34:34Z</dcterms:modified>
</cp:coreProperties>
</file>